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70757-F9C8-C84D-8AD6-11F473F39870}" v="2785" dt="2021-04-12T13:18:36.3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68"/>
    <p:restoredTop sz="93692"/>
  </p:normalViewPr>
  <p:slideViewPr>
    <p:cSldViewPr snapToGrid="0" snapToObjects="1">
      <p:cViewPr varScale="1">
        <p:scale>
          <a:sx n="82" d="100"/>
          <a:sy n="82" d="100"/>
        </p:scale>
        <p:origin x="184" y="1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4/12/21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4/12/21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4/12/21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4/12/21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4/12/21</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 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5" name="Picture 34" descr="mod.pdf">
            <a:extLst>
              <a:ext uri="{FF2B5EF4-FFF2-40B4-BE49-F238E27FC236}">
                <a16:creationId xmlns:a16="http://schemas.microsoft.com/office/drawing/2014/main" id="{583D12D5-C363-9E42-ACFC-AE28BDFF93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92198"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6" name="Picture 35" descr="17.pdf">
            <a:extLst>
              <a:ext uri="{FF2B5EF4-FFF2-40B4-BE49-F238E27FC236}">
                <a16:creationId xmlns:a16="http://schemas.microsoft.com/office/drawing/2014/main" id="{E655EF8F-0F8F-1045-8D44-03B6EDF431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7" name="Picture 36" descr="3^13_=12.pdf">
            <a:extLst>
              <a:ext uri="{FF2B5EF4-FFF2-40B4-BE49-F238E27FC236}">
                <a16:creationId xmlns:a16="http://schemas.microsoft.com/office/drawing/2014/main" id="{C668C262-A56F-4442-9BD0-2A4C49F217C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69344" y="3436938"/>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8" name="Picture 37" descr="3^15_=6.pdf">
            <a:extLst>
              <a:ext uri="{FF2B5EF4-FFF2-40B4-BE49-F238E27FC236}">
                <a16:creationId xmlns:a16="http://schemas.microsoft.com/office/drawing/2014/main" id="{33D929CD-26DF-7340-8B8E-5669709F79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615" y="3436938"/>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9" name="Picture 38" descr="17.pdf">
            <a:extLst>
              <a:ext uri="{FF2B5EF4-FFF2-40B4-BE49-F238E27FC236}">
                <a16:creationId xmlns:a16="http://schemas.microsoft.com/office/drawing/2014/main" id="{83836390-F08B-C94E-8D6C-F47B98E1E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2354"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0" name="Picture 39" descr="mod.pdf">
            <a:extLst>
              <a:ext uri="{FF2B5EF4-FFF2-40B4-BE49-F238E27FC236}">
                <a16:creationId xmlns:a16="http://schemas.microsoft.com/office/drawing/2014/main" id="{35A25109-8FB7-6940-8203-91236800A1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136"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2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2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2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2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2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2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20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569072" y="4017195"/>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593028" y="4140486"/>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593028" y="4461982"/>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86536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(our Create Task example is an implementation of this </a:t>
            </a:r>
            <a:r>
              <a:rPr lang="en-US" altLang="en-US" sz="1833" dirty="0" err="1">
                <a:latin typeface="Tahoma" panose="020B0604030504040204" pitchFamily="34" charset="0"/>
                <a:ea typeface="ＭＳ Ｐゴシック" panose="020B0600070205080204" pitchFamily="34" charset="-128"/>
              </a:rPr>
              <a:t>ciper</a:t>
            </a:r>
            <a:r>
              <a:rPr lang="en-US" altLang="en-US" sz="1833" dirty="0">
                <a:latin typeface="Tahoma" panose="020B0604030504040204" pitchFamily="34" charset="0"/>
                <a:ea typeface="ＭＳ Ｐゴシック" panose="020B0600070205080204" pitchFamily="34" charset="-128"/>
              </a:rPr>
              <a:t>).</a:t>
            </a:r>
          </a:p>
          <a:p>
            <a:pPr lvl="1" eaLnBrk="1" hangingPunct="1">
              <a:defRPr/>
            </a:pPr>
            <a:r>
              <a:rPr lang="en-US" altLang="en-US" sz="1600" dirty="0">
                <a:latin typeface="Tahoma" panose="020B0604030504040204" pitchFamily="34" charset="0"/>
              </a:rPr>
              <a:t>every letter is replaced by a different letter by a translation.</a:t>
            </a:r>
          </a:p>
          <a:p>
            <a:pPr lvl="1">
              <a:defRPr/>
            </a:pPr>
            <a:r>
              <a:rPr lang="en-US" altLang="en-US" sz="1600" dirty="0">
                <a:latin typeface="Tahoma" panose="020B0604030504040204" pitchFamily="34" charset="0"/>
                <a:ea typeface="ＭＳ Ｐゴシック" panose="020B0600070205080204" pitchFamily="34" charset="-128"/>
              </a:rPr>
              <a:t>one 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digital certificate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t>
            </a:r>
            <a:r>
              <a:rPr lang="en-US" sz="1500" dirty="0" err="1">
                <a:solidFill>
                  <a:srgbClr val="000000"/>
                </a:solidFill>
                <a:latin typeface="Tahoma"/>
                <a:cs typeface="Tahoma"/>
              </a:rPr>
              <a:t>altcoins</a:t>
            </a:r>
            <a:r>
              <a:rPr lang="en-US" sz="1500" dirty="0">
                <a:solidFill>
                  <a:srgbClr val="000000"/>
                </a:solidFill>
                <a:latin typeface="Tahoma"/>
                <a:cs typeface="Tahoma"/>
              </a:rPr>
              <a:t>.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Watch(Required):</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6995</TotalTime>
  <Words>3591</Words>
  <Application>Microsoft Macintosh PowerPoint</Application>
  <PresentationFormat>On-screen Show (16:10)</PresentationFormat>
  <Paragraphs>565</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Cryptography</vt:lpstr>
      <vt:lpstr>Cryptography</vt:lpstr>
      <vt:lpstr>Substitution Cipher</vt:lpstr>
      <vt:lpstr>Enigma</vt:lpstr>
      <vt:lpstr>PowerPoint Presentation</vt:lpstr>
      <vt:lpstr>The Enigma</vt:lpstr>
      <vt:lpstr>DES</vt:lpstr>
      <vt:lpstr>AES</vt:lpstr>
      <vt:lpstr>Symmetric Encryption</vt:lpstr>
      <vt:lpstr>Key Exchange</vt:lpstr>
      <vt:lpstr>Key Exchange</vt:lpstr>
      <vt:lpstr>Key Exchange(colors)</vt:lpstr>
      <vt:lpstr>Key Exchange(colors)</vt:lpstr>
      <vt:lpstr>Key Exchange(colors)</vt:lpstr>
      <vt:lpstr>Diffie-Helman</vt:lpstr>
      <vt:lpstr>Diffie-Helman</vt:lpstr>
      <vt:lpstr>Diffie-Helman Key Exchange</vt:lpstr>
      <vt:lpstr>An Example</vt:lpstr>
      <vt:lpstr>Diffie-Helman</vt:lpstr>
      <vt:lpstr>Asymmetric Encryption</vt:lpstr>
      <vt:lpstr>PowerPoint Presentation</vt:lpstr>
      <vt:lpstr>PowerPoint Presentation</vt:lpstr>
      <vt:lpstr>PowerPoint Presentation</vt:lpstr>
      <vt:lpstr>Digital Signatures</vt:lpstr>
      <vt:lpstr>Hash Functions</vt:lpstr>
      <vt:lpstr>Properties of Hash Functions</vt:lpstr>
      <vt:lpstr>Digital Signature</vt:lpstr>
      <vt:lpstr>Digital Signatures</vt:lpstr>
      <vt:lpstr>How HTTPS Work</vt:lpstr>
      <vt:lpstr>How HTTPS Work</vt:lpstr>
      <vt:lpstr>How HTTPS Work</vt:lpstr>
      <vt:lpstr>Cryptocurrency</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B Nguyen</cp:lastModifiedBy>
  <cp:revision>93</cp:revision>
  <dcterms:created xsi:type="dcterms:W3CDTF">2020-01-25T14:46:43Z</dcterms:created>
  <dcterms:modified xsi:type="dcterms:W3CDTF">2021-04-12T13:18:43Z</dcterms:modified>
</cp:coreProperties>
</file>